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8154E-6DF4-6F42-A603-573F863725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B32392-C28A-1142-B849-A0C7217FE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94758-7B19-9C45-BABB-1879FC255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422C2-7D0B-6A4D-A1FA-D2FF47907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A5F5A-6891-114B-B72A-8740BFEE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47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24F20-9064-B64B-8CE7-E46DCC2A0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DA22B7-83C4-244E-8993-4C4108574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265CE-8B53-DF44-B87E-43AB20F0B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731EB-FBE7-084F-AC87-96CFF33E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6FA46-1451-2847-8016-A92D401BE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97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46DC10-668F-A34A-8A5C-47F3CFE17C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730623-884A-6B49-A7AB-972C23836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0D4C7-A781-AB44-A28F-EB1BE763C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8C024-E111-194E-8AA0-8EFC9847E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65067-7763-1749-A79D-87095DD7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15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2BFF-BD3E-1740-823F-CEE9177D2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B8352-6D03-2948-A974-61FA73A53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41ACA-DBEC-AB41-8811-0215FAC9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C382C-8C03-BE44-9A25-93BB4842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74611-48A9-F542-85E1-0363A5659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8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41EF7-A224-3340-8319-F7DD981A5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A4A99-B82E-5A48-BFD4-B89CDCA93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84D95-10B4-DE48-B857-ECB889E1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6CF25-5829-1F4B-A175-29378B38E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E1F28-F5E9-1F4D-A747-BED5E977E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11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514B1-9E4B-9A4B-A0FC-DDC424C97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442DE-D35B-8046-9195-AC8AE0F631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5A91AB-7A77-BF4D-AC5B-5B177535D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009C94-C605-8A4F-AE14-C7B04804D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D6DAA-C89E-884B-A128-F8E1F71AA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84F6CF-9209-5F46-A702-48DDAC7A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23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39DAA-0AFB-B346-840A-6662B3925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1A009-101F-1549-B746-67E92BBC0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0EB487-3272-EB4B-8C59-45154D2C62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F4199F-1F8D-5144-9DB5-42D21DAD7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152C7-3BC7-1A47-B3A5-05A4E46E7E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E479A0-B646-E549-85AB-25B90C8E6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6588FE-7EF2-C742-8F11-A069F1F0D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FC3551-284B-AB49-AA12-C47454F0F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15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809C9-5C18-DA46-AED4-398126EF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AEB5E9-C275-DF4D-A2C9-D80911297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7D0616-243F-4846-821B-3C7E50684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140272-9D6D-314F-A350-70D881908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9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DB8468-0BDA-724E-835B-7B9CD134E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5775B0-04B7-C04E-84B4-0540498FA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AAD738-CFFE-F741-8B30-FE3F33C74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73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B3D76-4956-554B-9E51-92309DC9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2E1CB-D77F-CC49-896C-913EADC6E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A6504-1360-AB4C-930A-81D46C166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F4313F-CAAD-584F-B36C-9DBDD188B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E7A1D-7F5C-C740-BCDA-0C052C594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5A304-ABC9-1642-A4A0-56D805FBA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EC350-8443-7B42-908B-E36951E2C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3C2B8-91CF-634C-BBB2-5EFED6DB5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98575-E43C-214A-8227-CA3FCFB28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448C6-96FE-2F4D-B194-56DEB6C9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634C03-9657-0F4F-8B39-D85307299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8D350-4C46-AF4A-A538-62C9D868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55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2E2AF0-25E7-F041-882C-25F7A94D5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F53A22-7CF7-BA4D-B449-2D07C5A62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69D24-27AD-1E45-A46C-255B15739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B765C-AE4F-954F-8901-02BBE0B35708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40E1D-E681-614C-8608-050F03C9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5A821-016E-7D45-9378-EAEF5B011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9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61F05D3-A5A1-E348-A93F-263EB71A8C29}"/>
              </a:ext>
            </a:extLst>
          </p:cNvPr>
          <p:cNvSpPr txBox="1"/>
          <p:nvPr/>
        </p:nvSpPr>
        <p:spPr>
          <a:xfrm>
            <a:off x="-123567" y="4384237"/>
            <a:ext cx="75499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HEADLINE HERE</a:t>
            </a:r>
          </a:p>
          <a:p>
            <a:pPr algn="ctr"/>
            <a:r>
              <a:rPr lang="en-US" sz="4800" b="1" i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3138495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46D564-A52F-D844-BE0A-FAAC66F11D1B}"/>
              </a:ext>
            </a:extLst>
          </p:cNvPr>
          <p:cNvSpPr txBox="1"/>
          <p:nvPr/>
        </p:nvSpPr>
        <p:spPr>
          <a:xfrm>
            <a:off x="284205" y="248477"/>
            <a:ext cx="11738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 panose="020B0502020202020204" pitchFamily="34" charset="0"/>
              </a:rPr>
              <a:t>ADD A BOLD TITLE AT THE TOP ONE OR TWO</a:t>
            </a:r>
          </a:p>
          <a:p>
            <a:r>
              <a:rPr lang="en-US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 panose="020B0502020202020204" pitchFamily="34" charset="0"/>
              </a:rPr>
              <a:t>LINES IF NEEDED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4A80C-A34B-C446-8679-7E9E195D6B77}"/>
              </a:ext>
            </a:extLst>
          </p:cNvPr>
          <p:cNvSpPr txBox="1"/>
          <p:nvPr/>
        </p:nvSpPr>
        <p:spPr>
          <a:xfrm>
            <a:off x="284204" y="1772476"/>
            <a:ext cx="30552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Smaller Title or Accent  Image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992F34-14FF-114D-B036-79EC4ECE17D9}"/>
              </a:ext>
            </a:extLst>
          </p:cNvPr>
          <p:cNvSpPr txBox="1"/>
          <p:nvPr/>
        </p:nvSpPr>
        <p:spPr>
          <a:xfrm>
            <a:off x="284204" y="1870420"/>
            <a:ext cx="103055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Add your page content in this section. You can make the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text larger or smaller depending on how much needs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To fit in this section.</a:t>
            </a:r>
          </a:p>
        </p:txBody>
      </p:sp>
    </p:spTree>
    <p:extLst>
      <p:ext uri="{BB962C8B-B14F-4D97-AF65-F5344CB8AC3E}">
        <p14:creationId xmlns:p14="http://schemas.microsoft.com/office/powerpoint/2010/main" val="959816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73F405C-B99B-0B42-88DB-91DD03E39C25}"/>
              </a:ext>
            </a:extLst>
          </p:cNvPr>
          <p:cNvSpPr txBox="1"/>
          <p:nvPr/>
        </p:nvSpPr>
        <p:spPr>
          <a:xfrm>
            <a:off x="1832920" y="248477"/>
            <a:ext cx="10190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 panose="020B0502020202020204" pitchFamily="34" charset="0"/>
              </a:rPr>
              <a:t>    ADD A BOLD TITLE AT THE TOP ONE OR TWO</a:t>
            </a:r>
          </a:p>
          <a:p>
            <a:r>
              <a:rPr lang="en-US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 panose="020B0502020202020204" pitchFamily="34" charset="0"/>
              </a:rPr>
              <a:t>LINES IF NEEDED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0DF5A4-1FEF-6949-92BC-76D7A6BB590B}"/>
              </a:ext>
            </a:extLst>
          </p:cNvPr>
          <p:cNvSpPr txBox="1"/>
          <p:nvPr/>
        </p:nvSpPr>
        <p:spPr>
          <a:xfrm>
            <a:off x="1878224" y="1870420"/>
            <a:ext cx="101902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Add your page content in this section. You can make the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    text larger or smaller depending on how much needs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        to fit in this section.</a:t>
            </a:r>
          </a:p>
        </p:txBody>
      </p:sp>
    </p:spTree>
    <p:extLst>
      <p:ext uri="{BB962C8B-B14F-4D97-AF65-F5344CB8AC3E}">
        <p14:creationId xmlns:p14="http://schemas.microsoft.com/office/powerpoint/2010/main" val="1952596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CFA408-F25E-0341-8AFA-B8E3A4CE5E8E}"/>
              </a:ext>
            </a:extLst>
          </p:cNvPr>
          <p:cNvSpPr txBox="1"/>
          <p:nvPr/>
        </p:nvSpPr>
        <p:spPr>
          <a:xfrm>
            <a:off x="172995" y="281790"/>
            <a:ext cx="6264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BOLD HEADLINE TEXT </a:t>
            </a:r>
          </a:p>
          <a:p>
            <a:r>
              <a:rPr lang="en-US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BOLD HEADLINE TEXT LINE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A18F0C-9D1F-D548-A4C8-A56F07DBE6F2}"/>
              </a:ext>
            </a:extLst>
          </p:cNvPr>
          <p:cNvSpPr txBox="1"/>
          <p:nvPr/>
        </p:nvSpPr>
        <p:spPr>
          <a:xfrm>
            <a:off x="172995" y="2761216"/>
            <a:ext cx="592300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Add your page content in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this section. You can make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the text larger or smaller 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depending on how much needs</a:t>
            </a:r>
          </a:p>
          <a:p>
            <a:r>
              <a:rPr lang="en-US" sz="2800" dirty="0">
                <a:latin typeface="Century Gothic" panose="020B0502020202020204" pitchFamily="34" charset="0"/>
              </a:rPr>
              <a:t>to fit in this section.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0782DD-A92F-0D40-9135-F177815DCA53}"/>
              </a:ext>
            </a:extLst>
          </p:cNvPr>
          <p:cNvSpPr txBox="1"/>
          <p:nvPr/>
        </p:nvSpPr>
        <p:spPr>
          <a:xfrm>
            <a:off x="6932141" y="1482119"/>
            <a:ext cx="5259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</a:rPr>
              <a:t>Picture here or more text.</a:t>
            </a:r>
          </a:p>
        </p:txBody>
      </p:sp>
    </p:spTree>
    <p:extLst>
      <p:ext uri="{BB962C8B-B14F-4D97-AF65-F5344CB8AC3E}">
        <p14:creationId xmlns:p14="http://schemas.microsoft.com/office/powerpoint/2010/main" val="3191751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33190-ED97-F145-A24F-0726D7400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066" y="1"/>
            <a:ext cx="7117492" cy="1606377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ADD A BOLD TITLE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976E6-5565-C549-BA3B-CA98B6D5D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066" y="2298357"/>
            <a:ext cx="7117492" cy="3878606"/>
          </a:xfrm>
        </p:spPr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Add your page contents here.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7B8471-6130-B742-BF1F-40FB1FCB56A0}"/>
              </a:ext>
            </a:extLst>
          </p:cNvPr>
          <p:cNvSpPr txBox="1">
            <a:spLocks/>
          </p:cNvSpPr>
          <p:nvPr/>
        </p:nvSpPr>
        <p:spPr>
          <a:xfrm>
            <a:off x="8167817" y="1267275"/>
            <a:ext cx="3954161" cy="2600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latin typeface="Century Gothic" panose="020B0502020202020204" pitchFamily="34" charset="0"/>
              </a:rPr>
              <a:t>Place picture here.</a:t>
            </a:r>
          </a:p>
        </p:txBody>
      </p:sp>
    </p:spTree>
    <p:extLst>
      <p:ext uri="{BB962C8B-B14F-4D97-AF65-F5344CB8AC3E}">
        <p14:creationId xmlns:p14="http://schemas.microsoft.com/office/powerpoint/2010/main" val="4251424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2532</TotalTime>
  <Words>148</Words>
  <Application>Microsoft Macintosh PowerPoint</Application>
  <PresentationFormat>Widescreen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ADD A BOLD TITLE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SHAWN P PACHUCKI</dc:creator>
  <cp:lastModifiedBy>ROBERT P LABONIA</cp:lastModifiedBy>
  <cp:revision>20</cp:revision>
  <dcterms:created xsi:type="dcterms:W3CDTF">2021-01-13T15:17:27Z</dcterms:created>
  <dcterms:modified xsi:type="dcterms:W3CDTF">2024-07-01T16:19:58Z</dcterms:modified>
</cp:coreProperties>
</file>