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154E-6DF4-6F42-A603-573F86372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32392-C28A-1142-B849-A0C7217FE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94758-7B19-9C45-BABB-1879FC255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422C2-7D0B-6A4D-A1FA-D2FF4790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5F5A-6891-114B-B72A-8740BFEE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4F20-9064-B64B-8CE7-E46DCC2A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A22B7-83C4-244E-8993-4C410857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265CE-8B53-DF44-B87E-43AB20F0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731EB-FBE7-084F-AC87-96CFF33E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FA46-1451-2847-8016-A92D401B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6DC10-668F-A34A-8A5C-47F3CFE17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30623-884A-6B49-A7AB-972C2383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0D4C7-A781-AB44-A28F-EB1BE763C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8C024-E111-194E-8AA0-8EFC9847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65067-7763-1749-A79D-87095DD7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2BFF-BD3E-1740-823F-CEE9177D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B8352-6D03-2948-A974-61FA73A5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1ACA-DBEC-AB41-8811-0215FAC9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C382C-8C03-BE44-9A25-93BB484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4611-48A9-F542-85E1-0363A5659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1EF7-A224-3340-8319-F7DD981A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4A99-B82E-5A48-BFD4-B89CDCA9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4D95-10B4-DE48-B857-ECB889E1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6CF25-5829-1F4B-A175-29378B38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1F28-F5E9-1F4D-A747-BED5E977E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1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514B1-9E4B-9A4B-A0FC-DDC424C9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442DE-D35B-8046-9195-AC8AE0F63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A91AB-7A77-BF4D-AC5B-5B177535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09C94-C605-8A4F-AE14-C7B04804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D6DAA-C89E-884B-A128-F8E1F71A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4F6CF-9209-5F46-A702-48DDAC7A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39DAA-0AFB-B346-840A-6662B392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1A009-101F-1549-B746-67E92BBC0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EB487-3272-EB4B-8C59-45154D2C6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4199F-1F8D-5144-9DB5-42D21DAD7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52C7-3BC7-1A47-B3A5-05A4E46E7E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E479A0-B646-E549-85AB-25B90C8E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588FE-7EF2-C742-8F11-A069F1F0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C3551-284B-AB49-AA12-C47454F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809C9-5C18-DA46-AED4-398126EF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AEB5E9-C275-DF4D-A2C9-D8091129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0616-243F-4846-821B-3C7E5068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40272-9D6D-314F-A350-70D88190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8468-0BDA-724E-835B-7B9CD134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5775B0-04B7-C04E-84B4-0540498F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AD738-CFFE-F741-8B30-FE3F33C7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73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B3D76-4956-554B-9E51-92309DC9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2E1CB-D77F-CC49-896C-913EADC6E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A6504-1360-AB4C-930A-81D46C166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F4313F-CAAD-584F-B36C-9DBDD18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E7A1D-7F5C-C740-BCDA-0C052C59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5A304-ABC9-1642-A4A0-56D805F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C350-8443-7B42-908B-E36951E2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3C2B8-91CF-634C-BBB2-5EFED6DB5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8575-E43C-214A-8227-CA3FCFB28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48C6-96FE-2F4D-B194-56DEB6C9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34C03-9657-0F4F-8B39-D8530729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8D350-4C46-AF4A-A538-62C9D868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E2AF0-25E7-F041-882C-25F7A94D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53A22-7CF7-BA4D-B449-2D07C5A62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9D24-27AD-1E45-A46C-255B15739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40E1D-E681-614C-8608-050F03C9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5A821-016E-7D45-9378-EAEF5B011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61F05D3-A5A1-E348-A93F-263EB71A8C29}"/>
              </a:ext>
            </a:extLst>
          </p:cNvPr>
          <p:cNvSpPr txBox="1"/>
          <p:nvPr/>
        </p:nvSpPr>
        <p:spPr>
          <a:xfrm>
            <a:off x="1513703" y="1023191"/>
            <a:ext cx="9164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PRESENTATION</a:t>
            </a:r>
          </a:p>
          <a:p>
            <a:pPr algn="ctr"/>
            <a:r>
              <a:rPr lang="en-US" sz="8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138495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46D564-A52F-D844-BE0A-FAAC66F11D1B}"/>
              </a:ext>
            </a:extLst>
          </p:cNvPr>
          <p:cNvSpPr txBox="1"/>
          <p:nvPr/>
        </p:nvSpPr>
        <p:spPr>
          <a:xfrm>
            <a:off x="4222876" y="248477"/>
            <a:ext cx="6688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ADD A BOLD TITLE AT THE TOP IF NOT ON THE SIDE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4A80C-A34B-C446-8679-7E9E195D6B77}"/>
              </a:ext>
            </a:extLst>
          </p:cNvPr>
          <p:cNvSpPr txBox="1"/>
          <p:nvPr/>
        </p:nvSpPr>
        <p:spPr>
          <a:xfrm>
            <a:off x="334618" y="3836054"/>
            <a:ext cx="33394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Smaller Title or Accent  Image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992F34-14FF-114D-B036-79EC4ECE17D9}"/>
              </a:ext>
            </a:extLst>
          </p:cNvPr>
          <p:cNvSpPr txBox="1"/>
          <p:nvPr/>
        </p:nvSpPr>
        <p:spPr>
          <a:xfrm>
            <a:off x="4222876" y="1870420"/>
            <a:ext cx="66881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Add your page content below or fill this whole section with content if your title is on the side.</a:t>
            </a:r>
          </a:p>
        </p:txBody>
      </p:sp>
    </p:spTree>
    <p:extLst>
      <p:ext uri="{BB962C8B-B14F-4D97-AF65-F5344CB8AC3E}">
        <p14:creationId xmlns:p14="http://schemas.microsoft.com/office/powerpoint/2010/main" val="95981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3ED4F4-97D4-B449-99F8-982B7A139F10}"/>
              </a:ext>
            </a:extLst>
          </p:cNvPr>
          <p:cNvSpPr txBox="1"/>
          <p:nvPr/>
        </p:nvSpPr>
        <p:spPr>
          <a:xfrm>
            <a:off x="1692875" y="545039"/>
            <a:ext cx="9106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ADD A BOLD TITLE IN THIS SPACE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98761-B18C-3E4B-9983-DA877B2EA40B}"/>
              </a:ext>
            </a:extLst>
          </p:cNvPr>
          <p:cNvSpPr txBox="1"/>
          <p:nvPr/>
        </p:nvSpPr>
        <p:spPr>
          <a:xfrm>
            <a:off x="404637" y="1956917"/>
            <a:ext cx="10679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Add your page content in this space.</a:t>
            </a:r>
          </a:p>
        </p:txBody>
      </p:sp>
    </p:spTree>
    <p:extLst>
      <p:ext uri="{BB962C8B-B14F-4D97-AF65-F5344CB8AC3E}">
        <p14:creationId xmlns:p14="http://schemas.microsoft.com/office/powerpoint/2010/main" val="1952596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CFA408-F25E-0341-8AFA-B8E3A4CE5E8E}"/>
              </a:ext>
            </a:extLst>
          </p:cNvPr>
          <p:cNvSpPr txBox="1"/>
          <p:nvPr/>
        </p:nvSpPr>
        <p:spPr>
          <a:xfrm>
            <a:off x="284204" y="1517462"/>
            <a:ext cx="11664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BACKGROUND SLIDE FOR IMAGES, QUOTES OR OTHER STANDOUT ELEMENTS</a:t>
            </a:r>
          </a:p>
        </p:txBody>
      </p:sp>
    </p:spTree>
    <p:extLst>
      <p:ext uri="{BB962C8B-B14F-4D97-AF65-F5344CB8AC3E}">
        <p14:creationId xmlns:p14="http://schemas.microsoft.com/office/powerpoint/2010/main" val="3191751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65</Words>
  <Application>Microsoft Macintosh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P PACHUCKI</dc:creator>
  <cp:lastModifiedBy>ROBERT P LABONIA</cp:lastModifiedBy>
  <cp:revision>6</cp:revision>
  <dcterms:created xsi:type="dcterms:W3CDTF">2021-01-13T15:17:27Z</dcterms:created>
  <dcterms:modified xsi:type="dcterms:W3CDTF">2024-07-01T21:41:41Z</dcterms:modified>
</cp:coreProperties>
</file>